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353" r:id="rId11"/>
    <p:sldId id="295" r:id="rId12"/>
    <p:sldId id="288" r:id="rId13"/>
    <p:sldId id="289" r:id="rId14"/>
    <p:sldId id="287" r:id="rId15"/>
    <p:sldId id="315" r:id="rId16"/>
    <p:sldId id="320" r:id="rId17"/>
    <p:sldId id="324" r:id="rId18"/>
    <p:sldId id="328" r:id="rId19"/>
    <p:sldId id="317" r:id="rId20"/>
    <p:sldId id="310" r:id="rId21"/>
    <p:sldId id="312" r:id="rId22"/>
    <p:sldId id="316" r:id="rId23"/>
    <p:sldId id="309" r:id="rId24"/>
    <p:sldId id="304" r:id="rId25"/>
    <p:sldId id="302" r:id="rId26"/>
    <p:sldId id="303" r:id="rId27"/>
    <p:sldId id="292" r:id="rId28"/>
    <p:sldId id="272" r:id="rId29"/>
    <p:sldId id="274" r:id="rId30"/>
    <p:sldId id="297" r:id="rId31"/>
    <p:sldId id="294" r:id="rId32"/>
    <p:sldId id="293" r:id="rId33"/>
    <p:sldId id="290" r:id="rId34"/>
    <p:sldId id="282" r:id="rId35"/>
    <p:sldId id="277" r:id="rId36"/>
    <p:sldId id="285" r:id="rId37"/>
    <p:sldId id="291" r:id="rId38"/>
    <p:sldId id="308" r:id="rId39"/>
    <p:sldId id="306" r:id="rId40"/>
    <p:sldId id="314" r:id="rId41"/>
    <p:sldId id="313" r:id="rId42"/>
    <p:sldId id="307" r:id="rId43"/>
    <p:sldId id="311" r:id="rId44"/>
    <p:sldId id="326" r:id="rId45"/>
    <p:sldId id="325" r:id="rId46"/>
    <p:sldId id="319" r:id="rId47"/>
    <p:sldId id="322" r:id="rId48"/>
    <p:sldId id="321" r:id="rId49"/>
    <p:sldId id="327" r:id="rId50"/>
    <p:sldId id="329" r:id="rId51"/>
    <p:sldId id="330" r:id="rId52"/>
    <p:sldId id="332" r:id="rId53"/>
    <p:sldId id="331" r:id="rId54"/>
    <p:sldId id="335" r:id="rId55"/>
    <p:sldId id="334" r:id="rId56"/>
    <p:sldId id="350" r:id="rId57"/>
    <p:sldId id="323" r:id="rId58"/>
    <p:sldId id="318" r:id="rId59"/>
    <p:sldId id="278" r:id="rId60"/>
    <p:sldId id="284" r:id="rId61"/>
    <p:sldId id="280" r:id="rId62"/>
    <p:sldId id="273" r:id="rId63"/>
    <p:sldId id="267" r:id="rId64"/>
    <p:sldId id="300" r:id="rId65"/>
    <p:sldId id="299" r:id="rId66"/>
    <p:sldId id="301" r:id="rId67"/>
    <p:sldId id="333" r:id="rId68"/>
    <p:sldId id="337" r:id="rId69"/>
    <p:sldId id="339" r:id="rId70"/>
    <p:sldId id="336" r:id="rId71"/>
    <p:sldId id="298" r:id="rId72"/>
    <p:sldId id="338" r:id="rId73"/>
    <p:sldId id="341" r:id="rId74"/>
    <p:sldId id="342" r:id="rId75"/>
    <p:sldId id="343" r:id="rId76"/>
    <p:sldId id="344" r:id="rId77"/>
    <p:sldId id="345" r:id="rId78"/>
    <p:sldId id="346" r:id="rId79"/>
    <p:sldId id="340" r:id="rId80"/>
    <p:sldId id="348" r:id="rId81"/>
    <p:sldId id="349" r:id="rId82"/>
    <p:sldId id="351" r:id="rId83"/>
    <p:sldId id="352" r:id="rId84"/>
    <p:sldId id="347" r:id="rId85"/>
    <p:sldId id="305" r:id="rId86"/>
    <p:sldId id="256" r:id="rId87"/>
    <p:sldId id="259" r:id="rId88"/>
    <p:sldId id="258" r:id="rId89"/>
    <p:sldId id="257" r:id="rId90"/>
    <p:sldId id="260" r:id="rId91"/>
    <p:sldId id="261" r:id="rId92"/>
    <p:sldId id="262" r:id="rId93"/>
    <p:sldId id="263" r:id="rId94"/>
    <p:sldId id="265" r:id="rId95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84" y="8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4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B5AD-F58D-9152-3A91-721B07F9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13F74FD-E560-182B-BBA5-EFA6E52701C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>
            <a:extLst>
              <a:ext uri="{FF2B5EF4-FFF2-40B4-BE49-F238E27FC236}">
                <a16:creationId xmlns:a16="http://schemas.microsoft.com/office/drawing/2014/main" id="{7BAF46C0-1DA2-CFB1-6DA0-056DC3190EF7}"/>
              </a:ext>
            </a:extLst>
          </p:cNvPr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FFE3A-F2D4-C83F-1FD8-9E895229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71550"/>
            <a:ext cx="3840234" cy="225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EEF01-917A-A45E-AE22-328D1D6C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52784"/>
            <a:ext cx="1619476" cy="138131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DBEF6E-86EB-C6A6-045D-02B398F19823}"/>
              </a:ext>
            </a:extLst>
          </p:cNvPr>
          <p:cNvSpPr/>
          <p:nvPr/>
        </p:nvSpPr>
        <p:spPr>
          <a:xfrm>
            <a:off x="589280" y="3169920"/>
            <a:ext cx="1473200" cy="1361440"/>
          </a:xfrm>
          <a:custGeom>
            <a:avLst/>
            <a:gdLst>
              <a:gd name="connsiteX0" fmla="*/ 0 w 1473200"/>
              <a:gd name="connsiteY0" fmla="*/ 904240 h 1361440"/>
              <a:gd name="connsiteX1" fmla="*/ 995680 w 1473200"/>
              <a:gd name="connsiteY1" fmla="*/ 0 h 1361440"/>
              <a:gd name="connsiteX2" fmla="*/ 1473200 w 1473200"/>
              <a:gd name="connsiteY2" fmla="*/ 518160 h 1361440"/>
              <a:gd name="connsiteX3" fmla="*/ 508000 w 1473200"/>
              <a:gd name="connsiteY3" fmla="*/ 1361440 h 1361440"/>
              <a:gd name="connsiteX4" fmla="*/ 0 w 1473200"/>
              <a:gd name="connsiteY4" fmla="*/ 9042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200" h="1361440">
                <a:moveTo>
                  <a:pt x="0" y="904240"/>
                </a:moveTo>
                <a:lnTo>
                  <a:pt x="995680" y="0"/>
                </a:lnTo>
                <a:lnTo>
                  <a:pt x="1473200" y="518160"/>
                </a:lnTo>
                <a:lnTo>
                  <a:pt x="508000" y="1361440"/>
                </a:lnTo>
                <a:lnTo>
                  <a:pt x="0" y="90424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3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10338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A3C14-F387-7CE0-0008-55B03341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71" y="2947131"/>
            <a:ext cx="2417615" cy="1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1902</Words>
  <Application>Microsoft Office PowerPoint</Application>
  <PresentationFormat>On-screen Show (16:9)</PresentationFormat>
  <Paragraphs>661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Arial</vt:lpstr>
      <vt:lpstr>Kontortema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Jon Desmarais</cp:lastModifiedBy>
  <cp:revision>222</cp:revision>
  <dcterms:created xsi:type="dcterms:W3CDTF">2022-06-14T12:24:02Z</dcterms:created>
  <dcterms:modified xsi:type="dcterms:W3CDTF">2025-01-07T10:09:01Z</dcterms:modified>
</cp:coreProperties>
</file>